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7"/>
  </p:notesMasterIdLst>
  <p:handoutMasterIdLst>
    <p:handoutMasterId r:id="rId808"/>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330" r:id="rId60"/>
    <p:sldId id="3331" r:id="rId61"/>
    <p:sldId id="3332" r:id="rId62"/>
    <p:sldId id="3333" r:id="rId63"/>
    <p:sldId id="3334" r:id="rId64"/>
    <p:sldId id="3265" r:id="rId65"/>
    <p:sldId id="3317" r:id="rId66"/>
    <p:sldId id="3266" r:id="rId67"/>
    <p:sldId id="3320" r:id="rId68"/>
    <p:sldId id="3321" r:id="rId69"/>
    <p:sldId id="3323" r:id="rId70"/>
    <p:sldId id="3322" r:id="rId71"/>
    <p:sldId id="3319" r:id="rId72"/>
    <p:sldId id="3267" r:id="rId73"/>
    <p:sldId id="3268" r:id="rId74"/>
    <p:sldId id="3270" r:id="rId75"/>
    <p:sldId id="3271" r:id="rId76"/>
    <p:sldId id="3313" r:id="rId77"/>
    <p:sldId id="3318" r:id="rId78"/>
    <p:sldId id="3315" r:id="rId79"/>
    <p:sldId id="3316" r:id="rId80"/>
    <p:sldId id="3272" r:id="rId81"/>
    <p:sldId id="3273" r:id="rId82"/>
    <p:sldId id="3274" r:id="rId83"/>
    <p:sldId id="3275" r:id="rId84"/>
    <p:sldId id="3276" r:id="rId85"/>
    <p:sldId id="3277"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37" r:id="rId208"/>
    <p:sldId id="3442" r:id="rId209"/>
    <p:sldId id="3438" r:id="rId210"/>
    <p:sldId id="3439" r:id="rId211"/>
    <p:sldId id="3376" r:id="rId212"/>
    <p:sldId id="3377" r:id="rId213"/>
    <p:sldId id="3378" r:id="rId214"/>
    <p:sldId id="3457" r:id="rId215"/>
    <p:sldId id="3460" r:id="rId216"/>
    <p:sldId id="3459" r:id="rId217"/>
    <p:sldId id="3461" r:id="rId218"/>
    <p:sldId id="3455" r:id="rId219"/>
    <p:sldId id="3441" r:id="rId220"/>
    <p:sldId id="3452" r:id="rId221"/>
    <p:sldId id="3440" r:id="rId222"/>
    <p:sldId id="3450" r:id="rId223"/>
    <p:sldId id="3451" r:id="rId224"/>
    <p:sldId id="3414" r:id="rId225"/>
    <p:sldId id="3415" r:id="rId226"/>
    <p:sldId id="3416" r:id="rId227"/>
    <p:sldId id="3259" r:id="rId228"/>
    <p:sldId id="3262" r:id="rId229"/>
    <p:sldId id="3263" r:id="rId230"/>
    <p:sldId id="3419" r:id="rId231"/>
    <p:sldId id="3420" r:id="rId232"/>
    <p:sldId id="3421" r:id="rId233"/>
    <p:sldId id="3422" r:id="rId234"/>
    <p:sldId id="3423" r:id="rId235"/>
    <p:sldId id="3424" r:id="rId236"/>
    <p:sldId id="3425" r:id="rId237"/>
    <p:sldId id="3426" r:id="rId238"/>
    <p:sldId id="3427" r:id="rId239"/>
    <p:sldId id="3428" r:id="rId240"/>
    <p:sldId id="3429" r:id="rId241"/>
    <p:sldId id="3430" r:id="rId242"/>
    <p:sldId id="3431" r:id="rId243"/>
    <p:sldId id="3432" r:id="rId244"/>
    <p:sldId id="3192" r:id="rId245"/>
    <p:sldId id="3191" r:id="rId246"/>
    <p:sldId id="358" r:id="rId247"/>
    <p:sldId id="357" r:id="rId248"/>
    <p:sldId id="356" r:id="rId249"/>
    <p:sldId id="359" r:id="rId250"/>
    <p:sldId id="399" r:id="rId251"/>
    <p:sldId id="2331" r:id="rId252"/>
    <p:sldId id="2332" r:id="rId253"/>
    <p:sldId id="2330" r:id="rId254"/>
    <p:sldId id="348" r:id="rId255"/>
    <p:sldId id="351" r:id="rId256"/>
    <p:sldId id="321" r:id="rId257"/>
    <p:sldId id="352" r:id="rId258"/>
    <p:sldId id="318" r:id="rId259"/>
    <p:sldId id="324" r:id="rId260"/>
    <p:sldId id="396" r:id="rId261"/>
    <p:sldId id="397" r:id="rId262"/>
    <p:sldId id="398" r:id="rId263"/>
    <p:sldId id="340" r:id="rId264"/>
    <p:sldId id="344" r:id="rId265"/>
    <p:sldId id="329" r:id="rId266"/>
    <p:sldId id="338" r:id="rId267"/>
    <p:sldId id="326" r:id="rId268"/>
    <p:sldId id="346" r:id="rId269"/>
    <p:sldId id="337" r:id="rId270"/>
    <p:sldId id="333" r:id="rId271"/>
    <p:sldId id="336" r:id="rId272"/>
    <p:sldId id="353" r:id="rId273"/>
    <p:sldId id="342" r:id="rId274"/>
    <p:sldId id="330" r:id="rId275"/>
    <p:sldId id="332" r:id="rId276"/>
    <p:sldId id="339" r:id="rId277"/>
    <p:sldId id="331" r:id="rId278"/>
    <p:sldId id="341" r:id="rId279"/>
    <p:sldId id="279" r:id="rId280"/>
    <p:sldId id="343" r:id="rId281"/>
    <p:sldId id="276" r:id="rId282"/>
    <p:sldId id="349" r:id="rId283"/>
    <p:sldId id="400" r:id="rId284"/>
    <p:sldId id="401" r:id="rId285"/>
    <p:sldId id="403" r:id="rId286"/>
    <p:sldId id="402" r:id="rId287"/>
    <p:sldId id="362" r:id="rId288"/>
    <p:sldId id="374" r:id="rId289"/>
    <p:sldId id="375" r:id="rId290"/>
    <p:sldId id="379" r:id="rId291"/>
    <p:sldId id="380" r:id="rId292"/>
    <p:sldId id="377" r:id="rId293"/>
    <p:sldId id="378" r:id="rId294"/>
    <p:sldId id="384" r:id="rId295"/>
    <p:sldId id="369" r:id="rId296"/>
    <p:sldId id="366" r:id="rId297"/>
    <p:sldId id="376" r:id="rId298"/>
    <p:sldId id="368" r:id="rId299"/>
    <p:sldId id="371" r:id="rId300"/>
    <p:sldId id="365" r:id="rId301"/>
    <p:sldId id="364" r:id="rId302"/>
    <p:sldId id="370" r:id="rId303"/>
    <p:sldId id="367" r:id="rId304"/>
    <p:sldId id="385" r:id="rId305"/>
    <p:sldId id="381" r:id="rId306"/>
    <p:sldId id="382" r:id="rId307"/>
    <p:sldId id="383" r:id="rId308"/>
    <p:sldId id="363" r:id="rId309"/>
    <p:sldId id="372" r:id="rId310"/>
    <p:sldId id="281" r:id="rId311"/>
    <p:sldId id="390" r:id="rId312"/>
    <p:sldId id="386" r:id="rId313"/>
    <p:sldId id="389" r:id="rId314"/>
    <p:sldId id="388" r:id="rId315"/>
    <p:sldId id="387" r:id="rId316"/>
    <p:sldId id="373" r:id="rId317"/>
    <p:sldId id="259" r:id="rId318"/>
    <p:sldId id="391" r:id="rId319"/>
    <p:sldId id="395" r:id="rId320"/>
    <p:sldId id="392" r:id="rId321"/>
    <p:sldId id="393" r:id="rId322"/>
    <p:sldId id="360" r:id="rId323"/>
    <p:sldId id="405" r:id="rId324"/>
    <p:sldId id="410" r:id="rId325"/>
    <p:sldId id="411" r:id="rId326"/>
    <p:sldId id="422" r:id="rId327"/>
    <p:sldId id="409" r:id="rId328"/>
    <p:sldId id="412" r:id="rId329"/>
    <p:sldId id="413" r:id="rId330"/>
    <p:sldId id="416" r:id="rId331"/>
    <p:sldId id="415" r:id="rId332"/>
    <p:sldId id="414" r:id="rId333"/>
    <p:sldId id="406" r:id="rId334"/>
    <p:sldId id="423" r:id="rId335"/>
    <p:sldId id="407" r:id="rId336"/>
    <p:sldId id="408" r:id="rId337"/>
    <p:sldId id="425" r:id="rId338"/>
    <p:sldId id="417" r:id="rId339"/>
    <p:sldId id="418" r:id="rId340"/>
    <p:sldId id="419" r:id="rId341"/>
    <p:sldId id="426" r:id="rId342"/>
    <p:sldId id="420" r:id="rId343"/>
    <p:sldId id="421" r:id="rId344"/>
    <p:sldId id="317" r:id="rId345"/>
    <p:sldId id="287" r:id="rId346"/>
    <p:sldId id="288" r:id="rId347"/>
    <p:sldId id="424" r:id="rId348"/>
    <p:sldId id="303" r:id="rId349"/>
    <p:sldId id="404" r:id="rId350"/>
    <p:sldId id="436" r:id="rId351"/>
    <p:sldId id="466" r:id="rId352"/>
    <p:sldId id="446" r:id="rId353"/>
    <p:sldId id="447" r:id="rId354"/>
    <p:sldId id="448" r:id="rId355"/>
    <p:sldId id="428" r:id="rId356"/>
    <p:sldId id="429" r:id="rId357"/>
    <p:sldId id="442" r:id="rId358"/>
    <p:sldId id="431" r:id="rId359"/>
    <p:sldId id="432" r:id="rId360"/>
    <p:sldId id="433" r:id="rId361"/>
    <p:sldId id="444" r:id="rId362"/>
    <p:sldId id="443" r:id="rId363"/>
    <p:sldId id="435" r:id="rId364"/>
    <p:sldId id="455" r:id="rId365"/>
    <p:sldId id="439" r:id="rId366"/>
    <p:sldId id="440" r:id="rId367"/>
    <p:sldId id="445" r:id="rId368"/>
    <p:sldId id="451" r:id="rId369"/>
    <p:sldId id="452" r:id="rId370"/>
    <p:sldId id="484" r:id="rId371"/>
    <p:sldId id="457" r:id="rId372"/>
    <p:sldId id="458" r:id="rId373"/>
    <p:sldId id="459" r:id="rId374"/>
    <p:sldId id="460" r:id="rId375"/>
    <p:sldId id="462" r:id="rId376"/>
    <p:sldId id="461" r:id="rId377"/>
    <p:sldId id="470" r:id="rId378"/>
    <p:sldId id="493" r:id="rId379"/>
    <p:sldId id="492" r:id="rId380"/>
    <p:sldId id="486" r:id="rId381"/>
    <p:sldId id="453" r:id="rId382"/>
    <p:sldId id="456" r:id="rId383"/>
    <p:sldId id="463" r:id="rId384"/>
    <p:sldId id="464" r:id="rId385"/>
    <p:sldId id="430" r:id="rId386"/>
    <p:sldId id="485" r:id="rId387"/>
    <p:sldId id="450" r:id="rId388"/>
    <p:sldId id="483" r:id="rId389"/>
    <p:sldId id="481" r:id="rId390"/>
    <p:sldId id="482" r:id="rId391"/>
    <p:sldId id="477" r:id="rId392"/>
    <p:sldId id="480" r:id="rId393"/>
    <p:sldId id="476" r:id="rId394"/>
    <p:sldId id="479" r:id="rId395"/>
    <p:sldId id="478" r:id="rId396"/>
    <p:sldId id="472" r:id="rId397"/>
    <p:sldId id="473" r:id="rId398"/>
    <p:sldId id="474" r:id="rId399"/>
    <p:sldId id="487" r:id="rId400"/>
    <p:sldId id="488" r:id="rId401"/>
    <p:sldId id="497" r:id="rId402"/>
    <p:sldId id="498" r:id="rId403"/>
    <p:sldId id="490" r:id="rId404"/>
    <p:sldId id="468" r:id="rId405"/>
    <p:sldId id="469" r:id="rId406"/>
    <p:sldId id="2045" r:id="rId407"/>
    <p:sldId id="2044" r:id="rId408"/>
    <p:sldId id="499" r:id="rId409"/>
    <p:sldId id="2003" r:id="rId410"/>
    <p:sldId id="2038" r:id="rId411"/>
    <p:sldId id="2006" r:id="rId412"/>
    <p:sldId id="2007" r:id="rId413"/>
    <p:sldId id="2009" r:id="rId414"/>
    <p:sldId id="2039" r:id="rId415"/>
    <p:sldId id="2011" r:id="rId416"/>
    <p:sldId id="2012" r:id="rId417"/>
    <p:sldId id="2013" r:id="rId418"/>
    <p:sldId id="2008" r:id="rId419"/>
    <p:sldId id="2040" r:id="rId420"/>
    <p:sldId id="2043" r:id="rId421"/>
    <p:sldId id="2041" r:id="rId422"/>
    <p:sldId id="2046" r:id="rId423"/>
    <p:sldId id="2190" r:id="rId424"/>
    <p:sldId id="2047" r:id="rId425"/>
    <p:sldId id="1771" r:id="rId426"/>
    <p:sldId id="1772" r:id="rId427"/>
    <p:sldId id="2185" r:id="rId428"/>
    <p:sldId id="2048" r:id="rId429"/>
    <p:sldId id="2051" r:id="rId430"/>
    <p:sldId id="2063" r:id="rId431"/>
    <p:sldId id="2081" r:id="rId432"/>
    <p:sldId id="2183" r:id="rId433"/>
    <p:sldId id="2184" r:id="rId434"/>
    <p:sldId id="2052" r:id="rId435"/>
    <p:sldId id="2066" r:id="rId436"/>
    <p:sldId id="2181" r:id="rId437"/>
    <p:sldId id="2182" r:id="rId438"/>
    <p:sldId id="475" r:id="rId439"/>
    <p:sldId id="2071" r:id="rId440"/>
    <p:sldId id="2073" r:id="rId441"/>
    <p:sldId id="2074" r:id="rId442"/>
    <p:sldId id="2086" r:id="rId443"/>
    <p:sldId id="2061" r:id="rId444"/>
    <p:sldId id="2072" r:id="rId445"/>
    <p:sldId id="1789" r:id="rId446"/>
    <p:sldId id="1790" r:id="rId447"/>
    <p:sldId id="1791" r:id="rId448"/>
    <p:sldId id="1800" r:id="rId449"/>
    <p:sldId id="1792" r:id="rId450"/>
    <p:sldId id="1793" r:id="rId451"/>
    <p:sldId id="1794" r:id="rId452"/>
    <p:sldId id="1795" r:id="rId453"/>
    <p:sldId id="1796" r:id="rId454"/>
    <p:sldId id="1797" r:id="rId455"/>
    <p:sldId id="1798" r:id="rId456"/>
    <p:sldId id="1799" r:id="rId457"/>
    <p:sldId id="2089" r:id="rId458"/>
    <p:sldId id="2075" r:id="rId459"/>
    <p:sldId id="2088" r:id="rId460"/>
    <p:sldId id="2049" r:id="rId461"/>
    <p:sldId id="2054" r:id="rId462"/>
    <p:sldId id="2067" r:id="rId463"/>
    <p:sldId id="2082" r:id="rId464"/>
    <p:sldId id="2078" r:id="rId465"/>
    <p:sldId id="2079" r:id="rId466"/>
    <p:sldId id="2069" r:id="rId467"/>
    <p:sldId id="2070" r:id="rId468"/>
    <p:sldId id="2059" r:id="rId469"/>
    <p:sldId id="2068" r:id="rId470"/>
    <p:sldId id="2077" r:id="rId471"/>
    <p:sldId id="2083" r:id="rId472"/>
    <p:sldId id="2084" r:id="rId473"/>
    <p:sldId id="2085" r:id="rId474"/>
    <p:sldId id="2176" r:id="rId475"/>
    <p:sldId id="2216" r:id="rId476"/>
    <p:sldId id="2210" r:id="rId477"/>
    <p:sldId id="2211" r:id="rId478"/>
    <p:sldId id="2209" r:id="rId479"/>
    <p:sldId id="2212" r:id="rId480"/>
    <p:sldId id="2213" r:id="rId481"/>
    <p:sldId id="2214" r:id="rId482"/>
    <p:sldId id="2217" r:id="rId483"/>
    <p:sldId id="2215" r:id="rId484"/>
    <p:sldId id="2208" r:id="rId485"/>
    <p:sldId id="2056" r:id="rId486"/>
    <p:sldId id="2057" r:id="rId487"/>
    <p:sldId id="2076" r:id="rId488"/>
    <p:sldId id="2090" r:id="rId489"/>
    <p:sldId id="2186" r:id="rId490"/>
    <p:sldId id="2199" r:id="rId491"/>
    <p:sldId id="2194" r:id="rId492"/>
    <p:sldId id="2196" r:id="rId493"/>
    <p:sldId id="2195" r:id="rId494"/>
    <p:sldId id="2191" r:id="rId495"/>
    <p:sldId id="2198" r:id="rId496"/>
    <p:sldId id="2192" r:id="rId497"/>
    <p:sldId id="2220" r:id="rId498"/>
    <p:sldId id="2197" r:id="rId499"/>
    <p:sldId id="2053" r:id="rId500"/>
    <p:sldId id="2062" r:id="rId501"/>
    <p:sldId id="2093" r:id="rId502"/>
    <p:sldId id="2174" r:id="rId503"/>
    <p:sldId id="2175" r:id="rId504"/>
    <p:sldId id="2173" r:id="rId505"/>
    <p:sldId id="2218" r:id="rId506"/>
    <p:sldId id="2240" r:id="rId507"/>
    <p:sldId id="2263" r:id="rId508"/>
    <p:sldId id="2264" r:id="rId509"/>
    <p:sldId id="2262" r:id="rId510"/>
    <p:sldId id="2261" r:id="rId511"/>
    <p:sldId id="2242" r:id="rId512"/>
    <p:sldId id="2241" r:id="rId513"/>
    <p:sldId id="2243" r:id="rId514"/>
    <p:sldId id="2238" r:id="rId515"/>
    <p:sldId id="2258" r:id="rId516"/>
    <p:sldId id="2257" r:id="rId517"/>
    <p:sldId id="2249" r:id="rId518"/>
    <p:sldId id="2250" r:id="rId519"/>
    <p:sldId id="2244" r:id="rId520"/>
    <p:sldId id="2245" r:id="rId521"/>
    <p:sldId id="2251" r:id="rId522"/>
    <p:sldId id="2246" r:id="rId523"/>
    <p:sldId id="2247" r:id="rId524"/>
    <p:sldId id="2248" r:id="rId525"/>
    <p:sldId id="2259" r:id="rId526"/>
    <p:sldId id="2239" r:id="rId527"/>
    <p:sldId id="2253" r:id="rId528"/>
    <p:sldId id="2254" r:id="rId529"/>
    <p:sldId id="2255" r:id="rId530"/>
    <p:sldId id="2256" r:id="rId531"/>
    <p:sldId id="2219" r:id="rId532"/>
    <p:sldId id="2193" r:id="rId533"/>
    <p:sldId id="2178" r:id="rId534"/>
    <p:sldId id="2179" r:id="rId535"/>
    <p:sldId id="2180" r:id="rId536"/>
    <p:sldId id="2050" r:id="rId537"/>
    <p:sldId id="2188" r:id="rId538"/>
    <p:sldId id="2221" r:id="rId539"/>
    <p:sldId id="2177" r:id="rId540"/>
    <p:sldId id="2058" r:id="rId541"/>
    <p:sldId id="2092" r:id="rId542"/>
    <p:sldId id="2222" r:id="rId543"/>
    <p:sldId id="2300" r:id="rId544"/>
    <p:sldId id="2200" r:id="rId545"/>
    <p:sldId id="2201" r:id="rId546"/>
    <p:sldId id="2267" r:id="rId547"/>
    <p:sldId id="2203" r:id="rId548"/>
    <p:sldId id="2223" r:id="rId549"/>
    <p:sldId id="306" r:id="rId550"/>
    <p:sldId id="2301" r:id="rId551"/>
    <p:sldId id="2224" r:id="rId552"/>
    <p:sldId id="307" r:id="rId553"/>
    <p:sldId id="2225" r:id="rId554"/>
    <p:sldId id="2228" r:id="rId555"/>
    <p:sldId id="2229" r:id="rId556"/>
    <p:sldId id="2231" r:id="rId557"/>
    <p:sldId id="2232" r:id="rId558"/>
    <p:sldId id="2230" r:id="rId559"/>
    <p:sldId id="2226" r:id="rId560"/>
    <p:sldId id="308" r:id="rId561"/>
    <p:sldId id="309" r:id="rId562"/>
    <p:sldId id="2266" r:id="rId563"/>
    <p:sldId id="2303" r:id="rId564"/>
    <p:sldId id="2304" r:id="rId565"/>
    <p:sldId id="2305" r:id="rId566"/>
    <p:sldId id="2306" r:id="rId567"/>
    <p:sldId id="2307" r:id="rId568"/>
    <p:sldId id="2308" r:id="rId569"/>
    <p:sldId id="2309" r:id="rId570"/>
    <p:sldId id="2270" r:id="rId571"/>
    <p:sldId id="2235" r:id="rId572"/>
    <p:sldId id="2310" r:id="rId573"/>
    <p:sldId id="2274" r:id="rId574"/>
    <p:sldId id="2311" r:id="rId575"/>
    <p:sldId id="2271" r:id="rId576"/>
    <p:sldId id="2236" r:id="rId577"/>
    <p:sldId id="2265" r:id="rId578"/>
    <p:sldId id="2237" r:id="rId579"/>
    <p:sldId id="2312" r:id="rId580"/>
    <p:sldId id="2313" r:id="rId581"/>
    <p:sldId id="2314" r:id="rId582"/>
    <p:sldId id="2234" r:id="rId583"/>
    <p:sldId id="2315" r:id="rId584"/>
    <p:sldId id="2268" r:id="rId585"/>
    <p:sldId id="2273" r:id="rId586"/>
    <p:sldId id="2276" r:id="rId587"/>
    <p:sldId id="2281" r:id="rId588"/>
    <p:sldId id="2275" r:id="rId589"/>
    <p:sldId id="2282" r:id="rId590"/>
    <p:sldId id="2283" r:id="rId591"/>
    <p:sldId id="2297" r:id="rId592"/>
    <p:sldId id="2284" r:id="rId593"/>
    <p:sldId id="2285" r:id="rId594"/>
    <p:sldId id="2286" r:id="rId595"/>
    <p:sldId id="2298" r:id="rId596"/>
    <p:sldId id="2299" r:id="rId597"/>
    <p:sldId id="2294" r:id="rId598"/>
    <p:sldId id="2295" r:id="rId599"/>
    <p:sldId id="2296" r:id="rId600"/>
    <p:sldId id="2272" r:id="rId601"/>
    <p:sldId id="2287" r:id="rId602"/>
    <p:sldId id="2288" r:id="rId603"/>
    <p:sldId id="2290" r:id="rId604"/>
    <p:sldId id="2269" r:id="rId605"/>
    <p:sldId id="2289" r:id="rId606"/>
    <p:sldId id="2292" r:id="rId607"/>
    <p:sldId id="2291" r:id="rId608"/>
    <p:sldId id="2339" r:id="rId609"/>
    <p:sldId id="2344" r:id="rId610"/>
    <p:sldId id="2356" r:id="rId611"/>
    <p:sldId id="2323" r:id="rId612"/>
    <p:sldId id="2324" r:id="rId613"/>
    <p:sldId id="2326" r:id="rId614"/>
    <p:sldId id="2329" r:id="rId615"/>
    <p:sldId id="2328" r:id="rId616"/>
    <p:sldId id="2325" r:id="rId617"/>
    <p:sldId id="2327" r:id="rId618"/>
    <p:sldId id="2333" r:id="rId619"/>
    <p:sldId id="2320" r:id="rId620"/>
    <p:sldId id="2321" r:id="rId621"/>
    <p:sldId id="2334" r:id="rId622"/>
    <p:sldId id="2335" r:id="rId623"/>
    <p:sldId id="2336" r:id="rId624"/>
    <p:sldId id="2337" r:id="rId625"/>
    <p:sldId id="2338" r:id="rId626"/>
    <p:sldId id="2364" r:id="rId627"/>
    <p:sldId id="2365" r:id="rId628"/>
    <p:sldId id="2366" r:id="rId629"/>
    <p:sldId id="2340" r:id="rId630"/>
    <p:sldId id="2361" r:id="rId631"/>
    <p:sldId id="2363" r:id="rId632"/>
    <p:sldId id="2362" r:id="rId633"/>
    <p:sldId id="2341" r:id="rId634"/>
    <p:sldId id="2342" r:id="rId635"/>
    <p:sldId id="2343" r:id="rId636"/>
    <p:sldId id="2354" r:id="rId637"/>
    <p:sldId id="2316" r:id="rId638"/>
    <p:sldId id="2318" r:id="rId639"/>
    <p:sldId id="2348" r:id="rId640"/>
    <p:sldId id="2352" r:id="rId641"/>
    <p:sldId id="2347" r:id="rId642"/>
    <p:sldId id="2353" r:id="rId643"/>
    <p:sldId id="2319" r:id="rId644"/>
    <p:sldId id="2317" r:id="rId645"/>
    <p:sldId id="2345" r:id="rId646"/>
    <p:sldId id="2349" r:id="rId647"/>
    <p:sldId id="2351" r:id="rId648"/>
    <p:sldId id="2350" r:id="rId649"/>
    <p:sldId id="2346" r:id="rId650"/>
    <p:sldId id="2357" r:id="rId651"/>
    <p:sldId id="2358" r:id="rId652"/>
    <p:sldId id="2359" r:id="rId653"/>
    <p:sldId id="2355" r:id="rId654"/>
    <p:sldId id="2360" r:id="rId655"/>
    <p:sldId id="2377" r:id="rId656"/>
    <p:sldId id="2387" r:id="rId657"/>
    <p:sldId id="2368" r:id="rId658"/>
    <p:sldId id="2379" r:id="rId659"/>
    <p:sldId id="2374" r:id="rId660"/>
    <p:sldId id="2375" r:id="rId661"/>
    <p:sldId id="2380" r:id="rId662"/>
    <p:sldId id="2376" r:id="rId663"/>
    <p:sldId id="2381" r:id="rId664"/>
    <p:sldId id="2370" r:id="rId665"/>
    <p:sldId id="2372" r:id="rId666"/>
    <p:sldId id="2425" r:id="rId667"/>
    <p:sldId id="2426" r:id="rId668"/>
    <p:sldId id="2390" r:id="rId669"/>
    <p:sldId id="2393" r:id="rId670"/>
    <p:sldId id="2391" r:id="rId671"/>
    <p:sldId id="2443" r:id="rId672"/>
    <p:sldId id="2445" r:id="rId673"/>
    <p:sldId id="2394" r:id="rId674"/>
    <p:sldId id="2395" r:id="rId675"/>
    <p:sldId id="2396" r:id="rId676"/>
    <p:sldId id="2397" r:id="rId677"/>
    <p:sldId id="2398" r:id="rId678"/>
    <p:sldId id="2399" r:id="rId679"/>
    <p:sldId id="2400" r:id="rId680"/>
    <p:sldId id="2401" r:id="rId681"/>
    <p:sldId id="2402" r:id="rId682"/>
    <p:sldId id="2422" r:id="rId683"/>
    <p:sldId id="2421" r:id="rId684"/>
    <p:sldId id="2403" r:id="rId685"/>
    <p:sldId id="2404" r:id="rId686"/>
    <p:sldId id="2405" r:id="rId687"/>
    <p:sldId id="2406" r:id="rId688"/>
    <p:sldId id="2407" r:id="rId689"/>
    <p:sldId id="2408" r:id="rId690"/>
    <p:sldId id="2409" r:id="rId691"/>
    <p:sldId id="2410" r:id="rId692"/>
    <p:sldId id="2411" r:id="rId693"/>
    <p:sldId id="2412" r:id="rId694"/>
    <p:sldId id="2413" r:id="rId695"/>
    <p:sldId id="2414" r:id="rId696"/>
    <p:sldId id="2415" r:id="rId697"/>
    <p:sldId id="2416" r:id="rId698"/>
    <p:sldId id="2417" r:id="rId699"/>
    <p:sldId id="2418" r:id="rId700"/>
    <p:sldId id="2419" r:id="rId701"/>
    <p:sldId id="2420" r:id="rId702"/>
    <p:sldId id="2427" r:id="rId703"/>
    <p:sldId id="2428" r:id="rId704"/>
    <p:sldId id="2432" r:id="rId705"/>
    <p:sldId id="2441" r:id="rId706"/>
    <p:sldId id="2442" r:id="rId707"/>
    <p:sldId id="2424" r:id="rId708"/>
    <p:sldId id="2438" r:id="rId709"/>
    <p:sldId id="2429" r:id="rId710"/>
    <p:sldId id="2430" r:id="rId711"/>
    <p:sldId id="2444" r:id="rId712"/>
    <p:sldId id="2431" r:id="rId713"/>
    <p:sldId id="2433" r:id="rId714"/>
    <p:sldId id="2436" r:id="rId715"/>
    <p:sldId id="2434" r:id="rId716"/>
    <p:sldId id="2435" r:id="rId717"/>
    <p:sldId id="2439" r:id="rId718"/>
    <p:sldId id="2440" r:id="rId719"/>
    <p:sldId id="2382" r:id="rId720"/>
    <p:sldId id="2437" r:id="rId721"/>
    <p:sldId id="2383" r:id="rId722"/>
    <p:sldId id="2389" r:id="rId723"/>
    <p:sldId id="2462" r:id="rId724"/>
    <p:sldId id="2463" r:id="rId725"/>
    <p:sldId id="2464" r:id="rId726"/>
    <p:sldId id="2494" r:id="rId727"/>
    <p:sldId id="2495" r:id="rId728"/>
    <p:sldId id="2450" r:id="rId729"/>
    <p:sldId id="2446" r:id="rId730"/>
    <p:sldId id="2480" r:id="rId731"/>
    <p:sldId id="2452" r:id="rId732"/>
    <p:sldId id="2459" r:id="rId733"/>
    <p:sldId id="2454" r:id="rId734"/>
    <p:sldId id="2458" r:id="rId735"/>
    <p:sldId id="2456" r:id="rId736"/>
    <p:sldId id="2457" r:id="rId737"/>
    <p:sldId id="2447" r:id="rId738"/>
    <p:sldId id="2460" r:id="rId739"/>
    <p:sldId id="2465" r:id="rId740"/>
    <p:sldId id="2471" r:id="rId741"/>
    <p:sldId id="2453" r:id="rId742"/>
    <p:sldId id="2468" r:id="rId743"/>
    <p:sldId id="2469" r:id="rId744"/>
    <p:sldId id="2467" r:id="rId745"/>
    <p:sldId id="2470" r:id="rId746"/>
    <p:sldId id="2472" r:id="rId747"/>
    <p:sldId id="2474" r:id="rId748"/>
    <p:sldId id="2466" r:id="rId749"/>
    <p:sldId id="2475" r:id="rId750"/>
    <p:sldId id="2482" r:id="rId751"/>
    <p:sldId id="2479" r:id="rId752"/>
    <p:sldId id="2478" r:id="rId753"/>
    <p:sldId id="2481" r:id="rId754"/>
    <p:sldId id="2493" r:id="rId755"/>
    <p:sldId id="2489" r:id="rId756"/>
    <p:sldId id="2521" r:id="rId757"/>
    <p:sldId id="2517" r:id="rId758"/>
    <p:sldId id="2512" r:id="rId759"/>
    <p:sldId id="2513" r:id="rId760"/>
    <p:sldId id="2490" r:id="rId761"/>
    <p:sldId id="2514" r:id="rId762"/>
    <p:sldId id="2483" r:id="rId763"/>
    <p:sldId id="2484" r:id="rId764"/>
    <p:sldId id="2496" r:id="rId765"/>
    <p:sldId id="2497" r:id="rId766"/>
    <p:sldId id="2522" r:id="rId767"/>
    <p:sldId id="2500" r:id="rId768"/>
    <p:sldId id="2515" r:id="rId769"/>
    <p:sldId id="2461" r:id="rId770"/>
    <p:sldId id="2485" r:id="rId771"/>
    <p:sldId id="2486" r:id="rId772"/>
    <p:sldId id="2505" r:id="rId773"/>
    <p:sldId id="2506" r:id="rId774"/>
    <p:sldId id="2507" r:id="rId775"/>
    <p:sldId id="2508" r:id="rId776"/>
    <p:sldId id="2509" r:id="rId777"/>
    <p:sldId id="2516" r:id="rId778"/>
    <p:sldId id="2487" r:id="rId779"/>
    <p:sldId id="2455" r:id="rId780"/>
    <p:sldId id="2488" r:id="rId781"/>
    <p:sldId id="2511" r:id="rId782"/>
    <p:sldId id="2503" r:id="rId783"/>
    <p:sldId id="2510" r:id="rId784"/>
    <p:sldId id="2502" r:id="rId785"/>
    <p:sldId id="2527" r:id="rId786"/>
    <p:sldId id="2528" r:id="rId787"/>
    <p:sldId id="2529" r:id="rId788"/>
    <p:sldId id="2530" r:id="rId789"/>
    <p:sldId id="2531" r:id="rId790"/>
    <p:sldId id="2532" r:id="rId791"/>
    <p:sldId id="2534" r:id="rId792"/>
    <p:sldId id="2533" r:id="rId793"/>
    <p:sldId id="2536" r:id="rId794"/>
    <p:sldId id="2538" r:id="rId795"/>
    <p:sldId id="2537" r:id="rId796"/>
    <p:sldId id="2535" r:id="rId797"/>
    <p:sldId id="2501" r:id="rId798"/>
    <p:sldId id="2518" r:id="rId799"/>
    <p:sldId id="2539" r:id="rId800"/>
    <p:sldId id="2540" r:id="rId801"/>
    <p:sldId id="2541" r:id="rId802"/>
    <p:sldId id="2658" r:id="rId803"/>
    <p:sldId id="2657" r:id="rId804"/>
    <p:sldId id="2542" r:id="rId805"/>
    <p:sldId id="2524" r:id="rId80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330"/>
            <p14:sldId id="3331"/>
            <p14:sldId id="3332"/>
            <p14:sldId id="3333"/>
            <p14:sldId id="3334"/>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37"/>
            <p14:sldId id="3442"/>
            <p14:sldId id="3438"/>
            <p14:sldId id="3439"/>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XXX" id="{B87B3B9A-2A5E-6247-A0D4-FAB11BAB3040}">
          <p14:sldIdLst>
            <p14:sldId id="3259"/>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7121FF"/>
    <a:srgbClr val="F80B8D"/>
    <a:srgbClr val="EDF9D5"/>
    <a:srgbClr val="A6E22E"/>
    <a:srgbClr val="DEE485"/>
    <a:srgbClr val="D9DA96"/>
    <a:srgbClr val="F3E8B2"/>
    <a:srgbClr val="E6E6E6"/>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52" autoAdjust="0"/>
    <p:restoredTop sz="94994" autoAdjust="0"/>
  </p:normalViewPr>
  <p:slideViewPr>
    <p:cSldViewPr snapToGrid="0" snapToObjects="1">
      <p:cViewPr varScale="1">
        <p:scale>
          <a:sx n="160" d="100"/>
          <a:sy n="160" d="100"/>
        </p:scale>
        <p:origin x="192" y="2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notesMaster" Target="notesMasters/notesMaster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handoutMaster" Target="handoutMasters/handoutMaster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tableStyles" Target="tableStyle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heme" Target="theme/theme1.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504</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31DD7-E243-0A9B-932C-0F8F2F453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A852D-1020-2256-EAB2-59E35546D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01A23-711C-8AFC-7A8C-BAE12DBBD0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639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49828-7C91-F369-805D-5212BA662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BBC803-2F06-9623-E0DC-9F6D3C108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6A583-D97A-571E-89D4-103A77B4D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9634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36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4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49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49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59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8.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1.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22.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6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4.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66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7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72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7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3.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7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4344114"/>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401701" y="140189"/>
            <a:ext cx="2532181" cy="923330"/>
          </a:xfrm>
          <a:prstGeom prst="rect">
            <a:avLst/>
          </a:prstGeom>
          <a:noFill/>
        </p:spPr>
        <p:txBody>
          <a:bodyPr wrap="square" rtlCol="0">
            <a:spAutoFit/>
          </a:bodyPr>
          <a:lstStyle/>
          <a:p>
            <a:pPr algn="r"/>
            <a:r>
              <a:rPr lang="en-US">
                <a:cs typeface="Consolas" panose="020B0609020204030204" pitchFamily="49" charset="0"/>
              </a:rPr>
              <a:t>HW01 is being graded</a:t>
            </a:r>
          </a:p>
          <a:p>
            <a:pPr algn="r"/>
            <a:r>
              <a:rPr lang="en-US">
                <a:cs typeface="Consolas" panose="020B0609020204030204" pitchFamily="49" charset="0"/>
              </a:rPr>
              <a:t>so far only 1 person followed the spec </a:t>
            </a:r>
            <a:r>
              <a:rPr kumimoji="0" lang="en-US" b="0" i="0" u="none" kern="1200" cap="none" spc="0" normalizeH="0" baseline="0" noProof="0">
                <a:ln>
                  <a:noFill/>
                </a:ln>
                <a:solidFill>
                  <a:srgbClr val="000000"/>
                </a:solidFill>
                <a:effectLst/>
                <a:uLnTx/>
                <a:uFillTx/>
                <a:ea typeface="Segoe UI Emoji" panose="020B0502040204020203" pitchFamily="34" charset="0"/>
                <a:cs typeface="+mn-cs"/>
              </a:rPr>
              <a:t>🥲</a:t>
            </a:r>
            <a:endParaRPr lang="en-US">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761009" y="2571750"/>
            <a:ext cx="2083565" cy="1631216"/>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(1/2)</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(1/2) </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(2/2)</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a:latin typeface=""/>
                    <a:cs typeface="Consolas" panose="020B0609020204030204" pitchFamily="49" charset="0"/>
                  </a:rPr>
                  <a:t>creating a new array of length n</a:t>
                </a:r>
                <a:r>
                  <a:rPr lang="en-US">
                    <a:cs typeface="Consolas" panose="020B0609020204030204" pitchFamily="49" charset="0"/>
                  </a:rPr>
                  <a:t> (NOTE: this is just a definition)</a:t>
                </a:r>
              </a:p>
              <a:p>
                <a:pPr lvl="2"/>
                <a:r>
                  <a:rPr lang="en-US">
                    <a:cs typeface="Consolas" panose="020B0609020204030204" pitchFamily="49" charset="0"/>
                  </a:rPr>
                  <a:t>printing an array of length n</a:t>
                </a:r>
              </a:p>
              <a:p>
                <a:pPr lvl="2"/>
                <a:r>
                  <a:rPr lang="en-US">
                    <a:cs typeface="Consolas" panose="020B0609020204030204" pitchFamily="49" charset="0"/>
                  </a:rPr>
                  <a:t>deep copying an array of length n</a:t>
                </a:r>
              </a:p>
              <a:p>
                <a:pPr lvl="2"/>
                <a:r>
                  <a:rPr lang="en-US">
                    <a:cs typeface="Consolas" panose="020B0609020204030204" pitchFamily="49" charset="0"/>
                  </a:rPr>
                  <a:t>in-place reversing an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a:cs typeface="Consolas" panose="020B0609020204030204" pitchFamily="49" charset="0"/>
                  </a:rPr>
                  <a:t>bubble sorting an array of length n</a:t>
                </a:r>
              </a:p>
            </p:txBody>
          </p:sp>
        </mc:Choice>
        <mc:Fallback>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2.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FAB7-9D68-50FD-899B-6707304217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683653-681D-0AC3-F6BC-364BCA8DE9D1}"/>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10539195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8CDDD-8F99-603D-3225-DEE3566681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4A6432-E129-CE83-9386-024025BD6257}"/>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1ED19CBD-ECFE-6FD3-1B1A-6E6C3614FE14}"/>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C753B7DD-1CAC-C5AA-E9D7-14159AC11117}"/>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3D01F35-014B-FCB3-0D52-EBBDE0FF626D}"/>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F8BCF174-ACAE-CC6A-BFFE-A52691BC751F}"/>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00449673-299A-4A78-B697-8315F0D0B616}"/>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D51DB79A-3A91-56BB-0CEE-5A6633203F21}"/>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AA0BE53-CD56-F958-44D9-FB663E189D6C}"/>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DC0DAE5E-350C-3ED1-B546-0246E3D498AF}"/>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FFBE1A80-151C-1F5A-793A-DBB64F0622C9}"/>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3C19695-E7F6-248D-55F4-819D46792EEA}"/>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36767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DB279-89DA-43C5-54C6-7BDBC0AE17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C7E81A-EEC9-36AB-389C-ECD7651F792C}"/>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048EBA31-5688-3A1C-5F94-770D88D783E0}"/>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39E342A-A857-7404-B1B6-0E51BFAAB949}"/>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0E15EDE-714C-9E54-F30D-5C8661070110}"/>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71F37C1E-1D49-76D2-2687-FD72FEDB0479}"/>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4A460754-7692-9F73-E8F0-CA47B003DC7D}"/>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EB631850-9FAF-7E22-639C-74E48E3D5DFD}"/>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37FC1BE-0096-EBF7-4ABB-BA8251D7DA50}"/>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11DC9AC3-3F30-6DC3-4F55-594C5550E64F}"/>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C792A8B6-2CA6-ADB4-3BD4-9F48FF8824D3}"/>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FF4AA86-2CD6-057D-C654-885D3E50238F}"/>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51B4A872-BD3B-F732-AB6E-0066E04BD340}"/>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CC9BA45-B480-8027-5886-72D46D80FBEA}"/>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B3D08F3B-3910-53A1-9E3F-E4B2D509AFDC}"/>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3B302220-C679-37CB-65E1-54F58576720C}"/>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B51E417-0CFE-C4E8-E26F-3D1F286C8D52}"/>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7D3D68DF-7F3F-1A0F-14CC-A2A9AC1413C8}"/>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CCC7E70F-BD7F-4B54-EA3C-2120ADD8BF4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55890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F492-5301-4BA6-A074-B40707749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75A24-2C69-62DC-176A-EB523DFC9002}"/>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AD04A716-D6B9-338A-55ED-A0C020A60009}"/>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767858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48F7-F75B-696F-2938-599D686E4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EF2C7-DC25-96B9-176C-03DB3849F959}"/>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7BB25844-EDA3-C84D-0483-2F1C80F0E358}"/>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208752459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8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84967</TotalTime>
  <Words>34514</Words>
  <Application>Microsoft Macintosh PowerPoint</Application>
  <PresentationFormat>On-screen Show (16:9)</PresentationFormat>
  <Paragraphs>4641</Paragraphs>
  <Slides>805</Slides>
  <Notes>139</Notes>
  <HiddenSlides>44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805</vt:i4>
      </vt:variant>
    </vt:vector>
  </HeadingPairs>
  <TitlesOfParts>
    <vt:vector size="819"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let's learn someting upsetting 🙂👍</vt:lpstr>
      <vt:lpstr>PowerPoint Presentation</vt:lpstr>
      <vt:lpstr>PowerPoint Presentation</vt:lpstr>
      <vt:lpstr>%</vt:lpstr>
      <vt:lpstr>MODULO(x, y)</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big O</vt:lpstr>
      <vt:lpstr>big O (math)</vt:lpstr>
      <vt:lpstr>big O (1/2)</vt:lpstr>
      <vt:lpstr>big O (2/2) </vt:lpstr>
      <vt:lpstr>big O runtime (arrays)</vt:lpstr>
      <vt:lpstr>runtime of array operations</vt:lpstr>
      <vt:lpstr>accessing an array "under the hood"</vt:lpstr>
      <vt:lpstr>big O runtime (code)</vt:lpstr>
      <vt:lpstr>big-O runtime (1/2)</vt:lpstr>
      <vt:lpstr>big O runtime (1/2) </vt:lpstr>
      <vt:lpstr>big O runtime (2/2)</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532</cp:revision>
  <cp:lastPrinted>2024-09-20T01:38:24Z</cp:lastPrinted>
  <dcterms:created xsi:type="dcterms:W3CDTF">2023-06-11T17:47:53Z</dcterms:created>
  <dcterms:modified xsi:type="dcterms:W3CDTF">2024-09-20T01:40:41Z</dcterms:modified>
</cp:coreProperties>
</file>